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B2B"/>
    <a:srgbClr val="262626"/>
    <a:srgbClr val="1A1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35" autoAdjust="0"/>
    <p:restoredTop sz="99743" autoAdjust="0"/>
  </p:normalViewPr>
  <p:slideViewPr>
    <p:cSldViewPr snapToGrid="0">
      <p:cViewPr varScale="1">
        <p:scale>
          <a:sx n="126" d="100"/>
          <a:sy n="126" d="100"/>
        </p:scale>
        <p:origin x="-176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029620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38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o Título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Texto do Título</a:t>
            </a:r>
          </a:p>
        </p:txBody>
      </p:sp>
      <p:sp>
        <p:nvSpPr>
          <p:cNvPr id="30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>
              <a:buFontTx/>
              <a:defRPr sz="2400">
                <a:solidFill>
                  <a:srgbClr val="888888"/>
                </a:solidFill>
              </a:defRPr>
            </a:lvl1pPr>
            <a:lvl2pPr>
              <a:buFontTx/>
              <a:defRPr sz="2400">
                <a:solidFill>
                  <a:srgbClr val="888888"/>
                </a:solidFill>
              </a:defRPr>
            </a:lvl2pPr>
            <a:lvl3pPr>
              <a:buFontTx/>
              <a:defRPr sz="2400">
                <a:solidFill>
                  <a:srgbClr val="888888"/>
                </a:solidFill>
              </a:defRPr>
            </a:lvl3pPr>
            <a:lvl4pPr>
              <a:buFontTx/>
              <a:defRPr sz="2400">
                <a:solidFill>
                  <a:srgbClr val="888888"/>
                </a:solidFill>
              </a:defRPr>
            </a:lvl4pPr>
            <a:lvl5pPr>
              <a:buFontTx/>
              <a:defRPr sz="2400">
                <a:solidFill>
                  <a:srgbClr val="888888"/>
                </a:solidFill>
              </a:defRPr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3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39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0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o Título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48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>
              <a:buFontTx/>
              <a:defRPr sz="2400" b="1"/>
            </a:lvl1pPr>
            <a:lvl2pPr>
              <a:buFontTx/>
              <a:defRPr sz="2400" b="1"/>
            </a:lvl2pPr>
            <a:lvl3pPr>
              <a:buFontTx/>
              <a:defRPr sz="2400" b="1"/>
            </a:lvl3pPr>
            <a:lvl4pPr>
              <a:buFontTx/>
              <a:defRPr sz="2400" b="1"/>
            </a:lvl4pPr>
            <a:lvl5pPr>
              <a:buFontTx/>
              <a:defRPr sz="2400" b="1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9" name="Espaço Reservado para Texto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>
              <a:buFontTx/>
              <a:defRPr sz="2400" b="1"/>
            </a:pPr>
            <a:endParaRPr/>
          </a:p>
        </p:txBody>
      </p:sp>
      <p:sp>
        <p:nvSpPr>
          <p:cNvPr id="50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58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o Título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Texto do Título</a:t>
            </a:r>
          </a:p>
        </p:txBody>
      </p:sp>
      <p:sp>
        <p:nvSpPr>
          <p:cNvPr id="73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7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>
              <a:buFontTx/>
              <a:defRPr sz="1600"/>
            </a:pPr>
            <a:endParaRPr/>
          </a:p>
        </p:txBody>
      </p:sp>
      <p:sp>
        <p:nvSpPr>
          <p:cNvPr id="7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o Título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Texto do Título</a:t>
            </a:r>
          </a:p>
        </p:txBody>
      </p:sp>
      <p:sp>
        <p:nvSpPr>
          <p:cNvPr id="83" name="Espaço Reservado para Imagem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>
              <a:buFontTx/>
              <a:defRPr sz="1600"/>
            </a:lvl1pPr>
            <a:lvl2pPr>
              <a:buFontTx/>
              <a:defRPr sz="1600"/>
            </a:lvl2pPr>
            <a:lvl3pPr>
              <a:buFontTx/>
              <a:defRPr sz="1600"/>
            </a:lvl3pPr>
            <a:lvl4pPr>
              <a:buFontTx/>
              <a:defRPr sz="1600"/>
            </a:lvl4pPr>
            <a:lvl5pPr>
              <a:buFontTx/>
              <a:defRPr sz="16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8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93" name="Nível de Corpo U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9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o Título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102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0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do Título</a:t>
            </a:r>
          </a:p>
        </p:txBody>
      </p:sp>
      <p:sp>
        <p:nvSpPr>
          <p:cNvPr id="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ransition xmlns:p14="http://schemas.microsoft.com/office/powerpoint/2010/main"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Relationship Id="rId3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702436"/>
      </p:ext>
    </p:extLst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312397"/>
      </p:ext>
    </p:extLst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2" name="Picture 1" descr="slide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3" name="Picture 2" descr="slide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130220"/>
      </p:ext>
    </p:extLst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2" name="Picture 1" descr="slide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3" name="Picture 2" descr="slide3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5" name="Picture 4" descr="slide3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475715"/>
      </p:ext>
    </p:extLst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973123"/>
      </p:ext>
    </p:extLst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935371"/>
      </p:ext>
    </p:extLst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54426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6-v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8623" y="1954468"/>
            <a:ext cx="7616130" cy="23514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Carga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</a:t>
            </a: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horária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: </a:t>
            </a:r>
            <a:r>
              <a:rPr lang="en-US" sz="2300" dirty="0" err="1">
                <a:solidFill>
                  <a:srgbClr val="2B2B2B"/>
                </a:solidFill>
                <a:latin typeface="Ubuntu"/>
                <a:cs typeface="Ubuntu"/>
              </a:rPr>
              <a:t>XXh</a:t>
            </a:r>
            <a:endParaRPr lang="en-US" sz="2300" dirty="0">
              <a:solidFill>
                <a:srgbClr val="2B2B2B"/>
              </a:solidFill>
              <a:latin typeface="Ubuntu"/>
              <a:cs typeface="Ubuntu"/>
            </a:endParaRPr>
          </a:p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Intervalo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de 15minutos/1h </a:t>
            </a: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para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</a:t>
            </a:r>
            <a:r>
              <a:rPr lang="en-US" sz="2300" dirty="0" err="1" smtClean="0">
                <a:solidFill>
                  <a:srgbClr val="2B2B2B"/>
                </a:solidFill>
                <a:latin typeface="Ubuntu Light"/>
                <a:cs typeface="Ubuntu Light"/>
              </a:rPr>
              <a:t>período</a:t>
            </a:r>
            <a:r>
              <a:rPr lang="en-US" sz="2300" dirty="0" smtClean="0">
                <a:solidFill>
                  <a:srgbClr val="2B2B2B"/>
                </a:solidFill>
                <a:latin typeface="Ubuntu Light"/>
                <a:cs typeface="Ubuntu Light"/>
              </a:rPr>
              <a:t> integral</a:t>
            </a:r>
            <a:endParaRPr lang="en-US" sz="2300" dirty="0">
              <a:solidFill>
                <a:srgbClr val="2B2B2B"/>
              </a:solidFill>
              <a:latin typeface="Ubuntu Light"/>
              <a:cs typeface="Ubuntu Light"/>
            </a:endParaRPr>
          </a:p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Horário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</a:t>
            </a: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Início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: </a:t>
            </a:r>
            <a:r>
              <a:rPr lang="en-US" sz="2300" dirty="0" err="1">
                <a:solidFill>
                  <a:srgbClr val="2B2B2B"/>
                </a:solidFill>
                <a:latin typeface="Ubuntu"/>
                <a:cs typeface="Ubuntu"/>
              </a:rPr>
              <a:t>XX:XXh</a:t>
            </a:r>
            <a:endParaRPr lang="en-US" sz="2300" dirty="0">
              <a:solidFill>
                <a:srgbClr val="2B2B2B"/>
              </a:solidFill>
              <a:latin typeface="Ubuntu"/>
              <a:cs typeface="Ubuntu"/>
            </a:endParaRPr>
          </a:p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Término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: </a:t>
            </a:r>
            <a:r>
              <a:rPr lang="en-US" sz="2300" dirty="0" err="1">
                <a:solidFill>
                  <a:srgbClr val="2B2B2B"/>
                </a:solidFill>
                <a:latin typeface="Ubuntu"/>
                <a:cs typeface="Ubuntu"/>
              </a:rPr>
              <a:t>XX:XXh</a:t>
            </a:r>
            <a:endParaRPr lang="en-US" sz="2300" dirty="0">
              <a:solidFill>
                <a:srgbClr val="2B2B2B"/>
              </a:solidFill>
              <a:latin typeface="Ubuntu"/>
              <a:cs typeface="Ubuntu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2B2B2B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164282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2" name="Picture 1" descr="slide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7902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2" name="Picture 1" descr="slide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0266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Tema do 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Tema do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Tema do 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19</Words>
  <Application>Microsoft Macintosh PowerPoint</Application>
  <PresentationFormat>Custom</PresentationFormat>
  <Paragraphs>4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Bruno Silva Saes - Marketing</dc:creator>
  <cp:lastModifiedBy>I</cp:lastModifiedBy>
  <cp:revision>9</cp:revision>
  <dcterms:modified xsi:type="dcterms:W3CDTF">2018-08-02T17:34:47Z</dcterms:modified>
</cp:coreProperties>
</file>